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229445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70767"/>
            <a:ext cx="17501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751"/>
            <a:ext cx="60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Action Plan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398044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non-subscribers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398044"/>
            <a:ext cx="2900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growth with margin control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0454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08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in campaigns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66147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0454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23586"/>
            <a:ext cx="117562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091571"/>
            <a:ext cx="9034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40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70284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734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22505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70284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734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522505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70284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734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522505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70284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734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522505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Items tracked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8431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features: demographics, purchase details, shopping behavior, 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52180"/>
            <a:ext cx="191381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327785"/>
            <a:ext cx="16263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84390"/>
            <a:ext cx="7191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Analysis Pipeline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88481"/>
            <a:ext cx="8284131" cy="36337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04380" y="5525293"/>
            <a:ext cx="1252007" cy="448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&amp; Impute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304380" y="6037404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Fix types and fill missing values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281709" y="5345954"/>
            <a:ext cx="1252006" cy="44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Export to SQL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281709" y="5858065"/>
            <a:ext cx="1252006" cy="53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cleaned data to PostgreSQL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359554" y="3415076"/>
            <a:ext cx="1252007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Data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359554" y="3703014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CSVs and DB tables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320942" y="3415076"/>
            <a:ext cx="1252007" cy="448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Engineer Features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320942" y="3927187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age groups and metrics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9638943" y="3118009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Transformations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38943" y="3699153"/>
            <a:ext cx="4205168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 using category medians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column names to snake_case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with PostgreSQL for advanced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8173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3219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 total revenue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drive twice the revenue despite similar purchase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397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Performing Products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85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Favorites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46686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 and footwear lead in satisfaction ratings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39674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rating across all products: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3.75 stars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32661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top-rated items should be featured prominently in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776293"/>
            <a:ext cx="227540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1898690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1844278"/>
            <a:ext cx="17310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293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Spenders: High-Value Discount Users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4050983"/>
            <a:ext cx="2367558" cy="2402324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8224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839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discounts but spent above average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3388162" y="4050983"/>
            <a:ext cx="2367558" cy="2402324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3622596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Buyers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622596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Maximize value without sacrificing quality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982533" y="4050983"/>
            <a:ext cx="2367558" cy="2402324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16968" y="4285417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Impact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216968" y="5130165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promotions with margin control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195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458"/>
            <a:ext cx="4195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Behavior Segments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59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Classification based on purchase history reveals loyalty patterns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17350"/>
            <a:ext cx="3424357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4517350"/>
            <a:ext cx="2739390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4388168" y="4517350"/>
            <a:ext cx="56423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084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57462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35893" y="4517350"/>
            <a:ext cx="3500318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35893" y="4517350"/>
            <a:ext cx="629960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8906232" y="4517350"/>
            <a:ext cx="4882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084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35893" y="557462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77995" y="4517350"/>
            <a:ext cx="3623786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77995" y="4517350"/>
            <a:ext cx="72390" cy="283488"/>
          </a:xfrm>
          <a:prstGeom prst="roundRect">
            <a:avLst>
              <a:gd name="adj" fmla="val 131603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3471803" y="4517350"/>
            <a:ext cx="3648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084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557462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0323" y="528757"/>
            <a:ext cx="1995249" cy="357783"/>
          </a:xfrm>
          <a:prstGeom prst="roundRect">
            <a:avLst>
              <a:gd name="adj" fmla="val 18061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03315" y="594003"/>
            <a:ext cx="1749266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INSIGHTS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0323" y="951667"/>
            <a:ext cx="7951589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Status Comparison</a:t>
            </a:r>
            <a:endParaRPr lang="en-US" sz="3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3" y="1797129"/>
            <a:ext cx="3789045" cy="37890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0323" y="5789890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0323" y="6188035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0323" y="6569988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$59.49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0323" y="6951940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$62,645</a:t>
            </a:r>
            <a:endParaRPr lang="en-US" sz="15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998" y="1797129"/>
            <a:ext cx="3789045" cy="37890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16998" y="5789890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416998" y="6188035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416998" y="6569988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$59.87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416998" y="6951940"/>
            <a:ext cx="653295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 $170,436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80323" y="7419499"/>
            <a:ext cx="1326963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Similar spending patterns suggest untapped subscription growth potential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677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87754"/>
            <a:ext cx="3219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56889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revenue generation with consistent spending across all age groups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6167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marketing efforts toward high-value young adult segment while maintaining engagement across demographics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2026-02-14T20:19:00Z</dcterms:created>
  <dcterms:modified xsi:type="dcterms:W3CDTF">2026-02-14T20:19:00Z</dcterms:modified>
</cp:coreProperties>
</file>